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351" r:id="rId5"/>
    <p:sldId id="316" r:id="rId6"/>
    <p:sldId id="353" r:id="rId7"/>
    <p:sldId id="350" r:id="rId8"/>
    <p:sldId id="355" r:id="rId9"/>
    <p:sldId id="356" r:id="rId10"/>
    <p:sldId id="357" r:id="rId11"/>
    <p:sldId id="258" r:id="rId12"/>
  </p:sldIdLst>
  <p:sldSz cx="12192000" cy="6858000"/>
  <p:notesSz cx="6742113" cy="9875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52" userDrawn="1">
          <p15:clr>
            <a:srgbClr val="A4A3A4"/>
          </p15:clr>
        </p15:guide>
        <p15:guide id="2" pos="696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orient="horz" pos="312" userDrawn="1">
          <p15:clr>
            <a:srgbClr val="A4A3A4"/>
          </p15:clr>
        </p15:guide>
        <p15:guide id="5" orient="horz" pos="624" userDrawn="1">
          <p15:clr>
            <a:srgbClr val="A4A3A4"/>
          </p15:clr>
        </p15:guide>
        <p15:guide id="6" pos="4320" userDrawn="1">
          <p15:clr>
            <a:srgbClr val="A4A3A4"/>
          </p15:clr>
        </p15:guide>
        <p15:guide id="7" pos="72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32405C"/>
    <a:srgbClr val="548235"/>
    <a:srgbClr val="0000FF"/>
    <a:srgbClr val="F1AB1D"/>
    <a:srgbClr val="002060"/>
    <a:srgbClr val="721B00"/>
    <a:srgbClr val="6A041D"/>
    <a:srgbClr val="8FAC39"/>
    <a:srgbClr val="876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A393B9-781C-4016-98A9-C92A36B66F19}" v="44" dt="2026-07-03T02:04:27.8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3552"/>
        <p:guide pos="696"/>
        <p:guide pos="432"/>
        <p:guide orient="horz" pos="312"/>
        <p:guide orient="horz" pos="624"/>
        <p:guide pos="4320"/>
        <p:guide pos="720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атномин Тунгалаг" userId="f079779f-78c7-45e5-b277-420fccfac1eb" providerId="ADAL" clId="{92684B87-DC9A-45B7-92E2-575CD0811D3E}"/>
    <pc:docChg chg="undo custSel modSld modMainMaster">
      <pc:chgData name="Батномин Тунгалаг" userId="f079779f-78c7-45e5-b277-420fccfac1eb" providerId="ADAL" clId="{92684B87-DC9A-45B7-92E2-575CD0811D3E}" dt="2026-07-03T02:04:27.808" v="413" actId="931"/>
      <pc:docMkLst>
        <pc:docMk/>
      </pc:docMkLst>
      <pc:sldChg chg="modSp mod">
        <pc:chgData name="Батномин Тунгалаг" userId="f079779f-78c7-45e5-b277-420fccfac1eb" providerId="ADAL" clId="{92684B87-DC9A-45B7-92E2-575CD0811D3E}" dt="2026-07-02T11:23:45.960" v="385" actId="208"/>
        <pc:sldMkLst>
          <pc:docMk/>
          <pc:sldMk cId="2699570742" sldId="258"/>
        </pc:sldMkLst>
        <pc:spChg chg="mod">
          <ac:chgData name="Батномин Тунгалаг" userId="f079779f-78c7-45e5-b277-420fccfac1eb" providerId="ADAL" clId="{92684B87-DC9A-45B7-92E2-575CD0811D3E}" dt="2026-07-02T10:02:23.333" v="67" actId="207"/>
          <ac:spMkLst>
            <pc:docMk/>
            <pc:sldMk cId="2699570742" sldId="258"/>
            <ac:spMk id="2" creationId="{98944F27-764F-B0E9-C905-1A38EF1446A8}"/>
          </ac:spMkLst>
        </pc:spChg>
        <pc:spChg chg="mod">
          <ac:chgData name="Батномин Тунгалаг" userId="f079779f-78c7-45e5-b277-420fccfac1eb" providerId="ADAL" clId="{92684B87-DC9A-45B7-92E2-575CD0811D3E}" dt="2026-07-02T10:02:25.354" v="68" actId="207"/>
          <ac:spMkLst>
            <pc:docMk/>
            <pc:sldMk cId="2699570742" sldId="258"/>
            <ac:spMk id="3" creationId="{5ABF2726-4A45-69F3-5BA3-A0B287F70BED}"/>
          </ac:spMkLst>
        </pc:spChg>
        <pc:picChg chg="mod">
          <ac:chgData name="Батномин Тунгалаг" userId="f079779f-78c7-45e5-b277-420fccfac1eb" providerId="ADAL" clId="{92684B87-DC9A-45B7-92E2-575CD0811D3E}" dt="2026-07-02T11:23:45.960" v="385" actId="208"/>
          <ac:picMkLst>
            <pc:docMk/>
            <pc:sldMk cId="2699570742" sldId="258"/>
            <ac:picMk id="5" creationId="{4041327B-8224-6043-402E-165A9EAF4B67}"/>
          </ac:picMkLst>
        </pc:picChg>
      </pc:sldChg>
      <pc:sldChg chg="delSp modSp mod">
        <pc:chgData name="Батномин Тунгалаг" userId="f079779f-78c7-45e5-b277-420fccfac1eb" providerId="ADAL" clId="{92684B87-DC9A-45B7-92E2-575CD0811D3E}" dt="2026-07-02T11:19:48.972" v="145" actId="478"/>
        <pc:sldMkLst>
          <pc:docMk/>
          <pc:sldMk cId="395487286" sldId="316"/>
        </pc:sldMkLst>
        <pc:spChg chg="mod">
          <ac:chgData name="Батномин Тунгалаг" userId="f079779f-78c7-45e5-b277-420fccfac1eb" providerId="ADAL" clId="{92684B87-DC9A-45B7-92E2-575CD0811D3E}" dt="2026-07-02T10:00:21.659" v="55" actId="207"/>
          <ac:spMkLst>
            <pc:docMk/>
            <pc:sldMk cId="395487286" sldId="316"/>
            <ac:spMk id="2" creationId="{10DC5825-5A6E-D735-13DD-C716D61FB7B3}"/>
          </ac:spMkLst>
        </pc:spChg>
        <pc:spChg chg="mod">
          <ac:chgData name="Батномин Тунгалаг" userId="f079779f-78c7-45e5-b277-420fccfac1eb" providerId="ADAL" clId="{92684B87-DC9A-45B7-92E2-575CD0811D3E}" dt="2026-07-02T09:59:56.721" v="51" actId="207"/>
          <ac:spMkLst>
            <pc:docMk/>
            <pc:sldMk cId="395487286" sldId="316"/>
            <ac:spMk id="4" creationId="{463AEF04-BD0D-6BC6-16DB-D3D66FFCC952}"/>
          </ac:spMkLst>
        </pc:spChg>
        <pc:spChg chg="mod">
          <ac:chgData name="Батномин Тунгалаг" userId="f079779f-78c7-45e5-b277-420fccfac1eb" providerId="ADAL" clId="{92684B87-DC9A-45B7-92E2-575CD0811D3E}" dt="2026-07-02T10:00:21.659" v="55" actId="207"/>
          <ac:spMkLst>
            <pc:docMk/>
            <pc:sldMk cId="395487286" sldId="316"/>
            <ac:spMk id="7" creationId="{7B62C55F-540B-FC09-01E4-594F03A87D45}"/>
          </ac:spMkLst>
        </pc:spChg>
        <pc:spChg chg="mod">
          <ac:chgData name="Батномин Тунгалаг" userId="f079779f-78c7-45e5-b277-420fccfac1eb" providerId="ADAL" clId="{92684B87-DC9A-45B7-92E2-575CD0811D3E}" dt="2026-07-02T10:00:08.440" v="52" actId="207"/>
          <ac:spMkLst>
            <pc:docMk/>
            <pc:sldMk cId="395487286" sldId="316"/>
            <ac:spMk id="9" creationId="{D27F32DF-6BF8-8DAE-F3E6-7190A02C0EB9}"/>
          </ac:spMkLst>
        </pc:spChg>
        <pc:spChg chg="mod">
          <ac:chgData name="Батномин Тунгалаг" userId="f079779f-78c7-45e5-b277-420fccfac1eb" providerId="ADAL" clId="{92684B87-DC9A-45B7-92E2-575CD0811D3E}" dt="2026-07-02T09:56:37.607" v="16" actId="207"/>
          <ac:spMkLst>
            <pc:docMk/>
            <pc:sldMk cId="395487286" sldId="316"/>
            <ac:spMk id="10" creationId="{BC29B89E-A248-BFE4-E76E-A8B09E175E78}"/>
          </ac:spMkLst>
        </pc:spChg>
        <pc:spChg chg="mod">
          <ac:chgData name="Батномин Тунгалаг" userId="f079779f-78c7-45e5-b277-420fccfac1eb" providerId="ADAL" clId="{92684B87-DC9A-45B7-92E2-575CD0811D3E}" dt="2026-07-02T09:59:26.777" v="46" actId="207"/>
          <ac:spMkLst>
            <pc:docMk/>
            <pc:sldMk cId="395487286" sldId="316"/>
            <ac:spMk id="16" creationId="{670117E4-5654-24B7-8442-7B785BF7DD8B}"/>
          </ac:spMkLst>
        </pc:spChg>
        <pc:spChg chg="mod">
          <ac:chgData name="Батномин Тунгалаг" userId="f079779f-78c7-45e5-b277-420fccfac1eb" providerId="ADAL" clId="{92684B87-DC9A-45B7-92E2-575CD0811D3E}" dt="2026-07-02T09:59:35.732" v="47" actId="207"/>
          <ac:spMkLst>
            <pc:docMk/>
            <pc:sldMk cId="395487286" sldId="316"/>
            <ac:spMk id="21" creationId="{DAD0A717-B167-DD7A-5255-DE2ADDE5C94E}"/>
          </ac:spMkLst>
        </pc:spChg>
        <pc:spChg chg="mod">
          <ac:chgData name="Батномин Тунгалаг" userId="f079779f-78c7-45e5-b277-420fccfac1eb" providerId="ADAL" clId="{92684B87-DC9A-45B7-92E2-575CD0811D3E}" dt="2026-07-02T10:00:16.095" v="53" actId="207"/>
          <ac:spMkLst>
            <pc:docMk/>
            <pc:sldMk cId="395487286" sldId="316"/>
            <ac:spMk id="26" creationId="{C5AAED78-3953-BF6F-567D-7687DF5A6CFF}"/>
          </ac:spMkLst>
        </pc:spChg>
        <pc:spChg chg="mod">
          <ac:chgData name="Батномин Тунгалаг" userId="f079779f-78c7-45e5-b277-420fccfac1eb" providerId="ADAL" clId="{92684B87-DC9A-45B7-92E2-575CD0811D3E}" dt="2026-07-02T10:00:18.204" v="54" actId="207"/>
          <ac:spMkLst>
            <pc:docMk/>
            <pc:sldMk cId="395487286" sldId="316"/>
            <ac:spMk id="27" creationId="{871700A4-3C10-7D0D-8DCE-FA4CE2C06082}"/>
          </ac:spMkLst>
        </pc:spChg>
        <pc:spChg chg="mod">
          <ac:chgData name="Батномин Тунгалаг" userId="f079779f-78c7-45e5-b277-420fccfac1eb" providerId="ADAL" clId="{92684B87-DC9A-45B7-92E2-575CD0811D3E}" dt="2026-07-02T10:00:21.659" v="55" actId="207"/>
          <ac:spMkLst>
            <pc:docMk/>
            <pc:sldMk cId="395487286" sldId="316"/>
            <ac:spMk id="28" creationId="{0004B985-85FE-1CB2-C610-B6FC1A8499D5}"/>
          </ac:spMkLst>
        </pc:spChg>
        <pc:spChg chg="mod">
          <ac:chgData name="Батномин Тунгалаг" userId="f079779f-78c7-45e5-b277-420fccfac1eb" providerId="ADAL" clId="{92684B87-DC9A-45B7-92E2-575CD0811D3E}" dt="2026-07-02T09:59:42.318" v="48" actId="207"/>
          <ac:spMkLst>
            <pc:docMk/>
            <pc:sldMk cId="395487286" sldId="316"/>
            <ac:spMk id="32" creationId="{E42A50EB-FE0E-D579-302B-08C024E17B3C}"/>
          </ac:spMkLst>
        </pc:spChg>
        <pc:grpChg chg="mod">
          <ac:chgData name="Батномин Тунгалаг" userId="f079779f-78c7-45e5-b277-420fccfac1eb" providerId="ADAL" clId="{92684B87-DC9A-45B7-92E2-575CD0811D3E}" dt="2026-07-02T09:58:59.079" v="39" actId="14100"/>
          <ac:grpSpMkLst>
            <pc:docMk/>
            <pc:sldMk cId="395487286" sldId="316"/>
            <ac:grpSpMk id="17" creationId="{96BE3B0A-19B8-C178-50EA-E2F3127E7DE0}"/>
          </ac:grpSpMkLst>
        </pc:grpChg>
        <pc:picChg chg="mod">
          <ac:chgData name="Батномин Тунгалаг" userId="f079779f-78c7-45e5-b277-420fccfac1eb" providerId="ADAL" clId="{92684B87-DC9A-45B7-92E2-575CD0811D3E}" dt="2026-07-02T09:59:50.232" v="50" actId="207"/>
          <ac:picMkLst>
            <pc:docMk/>
            <pc:sldMk cId="395487286" sldId="316"/>
            <ac:picMk id="5" creationId="{F575CE16-F238-69A8-A0FC-809DBA8345E5}"/>
          </ac:picMkLst>
        </pc:picChg>
        <pc:picChg chg="mod">
          <ac:chgData name="Батномин Тунгалаг" userId="f079779f-78c7-45e5-b277-420fccfac1eb" providerId="ADAL" clId="{92684B87-DC9A-45B7-92E2-575CD0811D3E}" dt="2026-07-02T09:59:23.622" v="45" actId="207"/>
          <ac:picMkLst>
            <pc:docMk/>
            <pc:sldMk cId="395487286" sldId="316"/>
            <ac:picMk id="11" creationId="{80675325-EF10-3D03-8F06-952A68A2B5BA}"/>
          </ac:picMkLst>
        </pc:picChg>
        <pc:picChg chg="mod">
          <ac:chgData name="Батномин Тунгалаг" userId="f079779f-78c7-45e5-b277-420fccfac1eb" providerId="ADAL" clId="{92684B87-DC9A-45B7-92E2-575CD0811D3E}" dt="2026-07-02T09:58:04.908" v="25" actId="207"/>
          <ac:picMkLst>
            <pc:docMk/>
            <pc:sldMk cId="395487286" sldId="316"/>
            <ac:picMk id="12" creationId="{8808B26B-9EBD-B176-2460-609509D3798E}"/>
          </ac:picMkLst>
        </pc:picChg>
        <pc:picChg chg="mod">
          <ac:chgData name="Батномин Тунгалаг" userId="f079779f-78c7-45e5-b277-420fccfac1eb" providerId="ADAL" clId="{92684B87-DC9A-45B7-92E2-575CD0811D3E}" dt="2026-07-02T09:58:04.908" v="25" actId="207"/>
          <ac:picMkLst>
            <pc:docMk/>
            <pc:sldMk cId="395487286" sldId="316"/>
            <ac:picMk id="13" creationId="{7E20E20E-5182-3FED-AECF-026D7BA3CDA1}"/>
          </ac:picMkLst>
        </pc:picChg>
        <pc:picChg chg="mod">
          <ac:chgData name="Батномин Тунгалаг" userId="f079779f-78c7-45e5-b277-420fccfac1eb" providerId="ADAL" clId="{92684B87-DC9A-45B7-92E2-575CD0811D3E}" dt="2026-07-02T09:58:04.908" v="25" actId="207"/>
          <ac:picMkLst>
            <pc:docMk/>
            <pc:sldMk cId="395487286" sldId="316"/>
            <ac:picMk id="15" creationId="{8098EFEA-B4C9-834C-0243-074CC2D70109}"/>
          </ac:picMkLst>
        </pc:picChg>
        <pc:cxnChg chg="del">
          <ac:chgData name="Батномин Тунгалаг" userId="f079779f-78c7-45e5-b277-420fccfac1eb" providerId="ADAL" clId="{92684B87-DC9A-45B7-92E2-575CD0811D3E}" dt="2026-07-02T11:19:48.972" v="145" actId="478"/>
          <ac:cxnSpMkLst>
            <pc:docMk/>
            <pc:sldMk cId="395487286" sldId="316"/>
            <ac:cxnSpMk id="6" creationId="{7474A9E9-CF95-7844-A59F-6004558D5939}"/>
          </ac:cxnSpMkLst>
        </pc:cxnChg>
      </pc:sldChg>
      <pc:sldChg chg="addSp delSp modSp mod">
        <pc:chgData name="Батномин Тунгалаг" userId="f079779f-78c7-45e5-b277-420fccfac1eb" providerId="ADAL" clId="{92684B87-DC9A-45B7-92E2-575CD0811D3E}" dt="2026-07-02T11:21:30.530" v="244" actId="478"/>
        <pc:sldMkLst>
          <pc:docMk/>
          <pc:sldMk cId="2698692115" sldId="350"/>
        </pc:sldMkLst>
        <pc:spChg chg="mod">
          <ac:chgData name="Батномин Тунгалаг" userId="f079779f-78c7-45e5-b277-420fccfac1eb" providerId="ADAL" clId="{92684B87-DC9A-45B7-92E2-575CD0811D3E}" dt="2026-07-02T11:21:27.184" v="243" actId="552"/>
          <ac:spMkLst>
            <pc:docMk/>
            <pc:sldMk cId="2698692115" sldId="350"/>
            <ac:spMk id="2" creationId="{9127F318-5E5F-AFB6-0BA8-8E9E7D93A536}"/>
          </ac:spMkLst>
        </pc:spChg>
        <pc:spChg chg="add del mod">
          <ac:chgData name="Батномин Тунгалаг" userId="f079779f-78c7-45e5-b277-420fccfac1eb" providerId="ADAL" clId="{92684B87-DC9A-45B7-92E2-575CD0811D3E}" dt="2026-07-02T11:21:30.530" v="244" actId="478"/>
          <ac:spMkLst>
            <pc:docMk/>
            <pc:sldMk cId="2698692115" sldId="350"/>
            <ac:spMk id="3" creationId="{FA69C530-30D4-A5D0-D41B-96B5EE228341}"/>
          </ac:spMkLst>
        </pc:spChg>
        <pc:spChg chg="mod">
          <ac:chgData name="Батномин Тунгалаг" userId="f079779f-78c7-45e5-b277-420fccfac1eb" providerId="ADAL" clId="{92684B87-DC9A-45B7-92E2-575CD0811D3E}" dt="2026-07-02T10:02:43.430" v="70" actId="207"/>
          <ac:spMkLst>
            <pc:docMk/>
            <pc:sldMk cId="2698692115" sldId="350"/>
            <ac:spMk id="6" creationId="{B14743C9-7EFE-CEA0-A1EB-0079B516AF54}"/>
          </ac:spMkLst>
        </pc:spChg>
      </pc:sldChg>
      <pc:sldChg chg="addSp delSp modSp mod">
        <pc:chgData name="Батномин Тунгалаг" userId="f079779f-78c7-45e5-b277-420fccfac1eb" providerId="ADAL" clId="{92684B87-DC9A-45B7-92E2-575CD0811D3E}" dt="2026-07-03T02:04:27.808" v="413" actId="931"/>
        <pc:sldMkLst>
          <pc:docMk/>
          <pc:sldMk cId="3274640882" sldId="351"/>
        </pc:sldMkLst>
        <pc:spChg chg="add mod">
          <ac:chgData name="Батномин Тунгалаг" userId="f079779f-78c7-45e5-b277-420fccfac1eb" providerId="ADAL" clId="{92684B87-DC9A-45B7-92E2-575CD0811D3E}" dt="2026-07-03T01:56:26.727" v="390"/>
          <ac:spMkLst>
            <pc:docMk/>
            <pc:sldMk cId="3274640882" sldId="351"/>
            <ac:spMk id="2" creationId="{42A903BC-2385-BD74-2C27-C9B0F7AF1FAE}"/>
          </ac:spMkLst>
        </pc:spChg>
        <pc:spChg chg="add mod">
          <ac:chgData name="Батномин Тунгалаг" userId="f079779f-78c7-45e5-b277-420fccfac1eb" providerId="ADAL" clId="{92684B87-DC9A-45B7-92E2-575CD0811D3E}" dt="2026-07-03T01:58:23.525" v="393" actId="14100"/>
          <ac:spMkLst>
            <pc:docMk/>
            <pc:sldMk cId="3274640882" sldId="351"/>
            <ac:spMk id="3" creationId="{2352910B-F9CF-8C4E-E742-F543BF72864B}"/>
          </ac:spMkLst>
        </pc:spChg>
        <pc:spChg chg="add del">
          <ac:chgData name="Батномин Тунгалаг" userId="f079779f-78c7-45e5-b277-420fccfac1eb" providerId="ADAL" clId="{92684B87-DC9A-45B7-92E2-575CD0811D3E}" dt="2026-07-03T01:58:29.599" v="395" actId="478"/>
          <ac:spMkLst>
            <pc:docMk/>
            <pc:sldMk cId="3274640882" sldId="351"/>
            <ac:spMk id="4" creationId="{278DB97C-021D-5DCB-1A8A-7CB15B55A8B0}"/>
          </ac:spMkLst>
        </pc:spChg>
        <pc:spChg chg="mod">
          <ac:chgData name="Батномин Тунгалаг" userId="f079779f-78c7-45e5-b277-420fccfac1eb" providerId="ADAL" clId="{92684B87-DC9A-45B7-92E2-575CD0811D3E}" dt="2026-07-02T11:24:35.180" v="389" actId="207"/>
          <ac:spMkLst>
            <pc:docMk/>
            <pc:sldMk cId="3274640882" sldId="351"/>
            <ac:spMk id="5" creationId="{96912251-5C8F-EA48-63C6-B2B0926E910B}"/>
          </ac:spMkLst>
        </pc:spChg>
        <pc:spChg chg="mod">
          <ac:chgData name="Батномин Тунгалаг" userId="f079779f-78c7-45e5-b277-420fccfac1eb" providerId="ADAL" clId="{92684B87-DC9A-45B7-92E2-575CD0811D3E}" dt="2026-07-02T09:54:18.137" v="5" actId="20577"/>
          <ac:spMkLst>
            <pc:docMk/>
            <pc:sldMk cId="3274640882" sldId="351"/>
            <ac:spMk id="9" creationId="{91955B7B-78D9-CDEA-CD6F-6B34A3CC32DD}"/>
          </ac:spMkLst>
        </pc:spChg>
        <pc:picChg chg="add del mod modCrop">
          <ac:chgData name="Батномин Тунгалаг" userId="f079779f-78c7-45e5-b277-420fccfac1eb" providerId="ADAL" clId="{92684B87-DC9A-45B7-92E2-575CD0811D3E}" dt="2026-07-03T02:04:27.808" v="413" actId="931"/>
          <ac:picMkLst>
            <pc:docMk/>
            <pc:sldMk cId="3274640882" sldId="351"/>
            <ac:picMk id="7" creationId="{1D9EB43F-5D88-95C9-2A67-F2569AA29C25}"/>
          </ac:picMkLst>
        </pc:picChg>
        <pc:picChg chg="mod">
          <ac:chgData name="Батномин Тунгалаг" userId="f079779f-78c7-45e5-b277-420fccfac1eb" providerId="ADAL" clId="{92684B87-DC9A-45B7-92E2-575CD0811D3E}" dt="2026-07-02T11:23:41.021" v="384" actId="208"/>
          <ac:picMkLst>
            <pc:docMk/>
            <pc:sldMk cId="3274640882" sldId="351"/>
            <ac:picMk id="23" creationId="{ADBD4E57-E61F-68FC-F3E6-611AF675436B}"/>
          </ac:picMkLst>
        </pc:picChg>
      </pc:sldChg>
      <pc:sldChg chg="addSp delSp modSp mod">
        <pc:chgData name="Батномин Тунгалаг" userId="f079779f-78c7-45e5-b277-420fccfac1eb" providerId="ADAL" clId="{92684B87-DC9A-45B7-92E2-575CD0811D3E}" dt="2026-07-02T11:21:08.194" v="203" actId="478"/>
        <pc:sldMkLst>
          <pc:docMk/>
          <pc:sldMk cId="2925136142" sldId="353"/>
        </pc:sldMkLst>
        <pc:spChg chg="add del mod">
          <ac:chgData name="Батномин Тунгалаг" userId="f079779f-78c7-45e5-b277-420fccfac1eb" providerId="ADAL" clId="{92684B87-DC9A-45B7-92E2-575CD0811D3E}" dt="2026-07-02T11:21:06.030" v="202" actId="552"/>
          <ac:spMkLst>
            <pc:docMk/>
            <pc:sldMk cId="2925136142" sldId="353"/>
            <ac:spMk id="2" creationId="{AB90BF44-D674-09DF-7A5A-E197A7204671}"/>
          </ac:spMkLst>
        </pc:spChg>
        <pc:spChg chg="mod">
          <ac:chgData name="Батномин Тунгалаг" userId="f079779f-78c7-45e5-b277-420fccfac1eb" providerId="ADAL" clId="{92684B87-DC9A-45B7-92E2-575CD0811D3E}" dt="2026-07-02T10:02:36.971" v="69" actId="207"/>
          <ac:spMkLst>
            <pc:docMk/>
            <pc:sldMk cId="2925136142" sldId="353"/>
            <ac:spMk id="3" creationId="{E545F65E-36E5-86CF-9AFD-A0CE8DAF1FD6}"/>
          </ac:spMkLst>
        </pc:spChg>
        <pc:spChg chg="add del mod">
          <ac:chgData name="Батномин Тунгалаг" userId="f079779f-78c7-45e5-b277-420fccfac1eb" providerId="ADAL" clId="{92684B87-DC9A-45B7-92E2-575CD0811D3E}" dt="2026-07-02T11:20:43.347" v="166"/>
          <ac:spMkLst>
            <pc:docMk/>
            <pc:sldMk cId="2925136142" sldId="353"/>
            <ac:spMk id="4" creationId="{5C14EDBF-E3A0-FD78-B78D-C6D38AD31E34}"/>
          </ac:spMkLst>
        </pc:spChg>
        <pc:spChg chg="add mod">
          <ac:chgData name="Батномин Тунгалаг" userId="f079779f-78c7-45e5-b277-420fccfac1eb" providerId="ADAL" clId="{92684B87-DC9A-45B7-92E2-575CD0811D3E}" dt="2026-07-02T11:20:41.885" v="161"/>
          <ac:spMkLst>
            <pc:docMk/>
            <pc:sldMk cId="2925136142" sldId="353"/>
            <ac:spMk id="5" creationId="{086FBED8-91BF-68CC-D9AE-A88A7D6B8E72}"/>
          </ac:spMkLst>
        </pc:spChg>
        <pc:spChg chg="add del mod">
          <ac:chgData name="Батномин Тунгалаг" userId="f079779f-78c7-45e5-b277-420fccfac1eb" providerId="ADAL" clId="{92684B87-DC9A-45B7-92E2-575CD0811D3E}" dt="2026-07-02T11:21:08.194" v="203" actId="478"/>
          <ac:spMkLst>
            <pc:docMk/>
            <pc:sldMk cId="2925136142" sldId="353"/>
            <ac:spMk id="6" creationId="{C0B6C6A8-87A9-45D1-65D6-008C4EACD8A9}"/>
          </ac:spMkLst>
        </pc:spChg>
      </pc:sldChg>
      <pc:sldChg chg="addSp delSp modSp mod">
        <pc:chgData name="Батномин Тунгалаг" userId="f079779f-78c7-45e5-b277-420fccfac1eb" providerId="ADAL" clId="{92684B87-DC9A-45B7-92E2-575CD0811D3E}" dt="2026-07-02T11:21:49.670" v="285" actId="478"/>
        <pc:sldMkLst>
          <pc:docMk/>
          <pc:sldMk cId="1234086026" sldId="355"/>
        </pc:sldMkLst>
        <pc:spChg chg="mod">
          <ac:chgData name="Батномин Тунгалаг" userId="f079779f-78c7-45e5-b277-420fccfac1eb" providerId="ADAL" clId="{92684B87-DC9A-45B7-92E2-575CD0811D3E}" dt="2026-07-02T11:21:47.108" v="284" actId="552"/>
          <ac:spMkLst>
            <pc:docMk/>
            <pc:sldMk cId="1234086026" sldId="355"/>
            <ac:spMk id="2" creationId="{3F5C5497-0FC1-E8D8-E52B-7A14DB5FF266}"/>
          </ac:spMkLst>
        </pc:spChg>
        <pc:spChg chg="add del mod">
          <ac:chgData name="Батномин Тунгалаг" userId="f079779f-78c7-45e5-b277-420fccfac1eb" providerId="ADAL" clId="{92684B87-DC9A-45B7-92E2-575CD0811D3E}" dt="2026-07-02T11:21:49.670" v="285" actId="478"/>
          <ac:spMkLst>
            <pc:docMk/>
            <pc:sldMk cId="1234086026" sldId="355"/>
            <ac:spMk id="3" creationId="{9906269A-4428-414A-373B-0BB4DC18E8C6}"/>
          </ac:spMkLst>
        </pc:spChg>
        <pc:spChg chg="mod">
          <ac:chgData name="Батномин Тунгалаг" userId="f079779f-78c7-45e5-b277-420fccfac1eb" providerId="ADAL" clId="{92684B87-DC9A-45B7-92E2-575CD0811D3E}" dt="2026-07-02T10:02:46.379" v="71" actId="207"/>
          <ac:spMkLst>
            <pc:docMk/>
            <pc:sldMk cId="1234086026" sldId="355"/>
            <ac:spMk id="31" creationId="{EC0CA845-2E11-5244-39EF-E4F0CDC5D2F9}"/>
          </ac:spMkLst>
        </pc:spChg>
      </pc:sldChg>
      <pc:sldChg chg="addSp delSp modSp mod">
        <pc:chgData name="Батномин Тунгалаг" userId="f079779f-78c7-45e5-b277-420fccfac1eb" providerId="ADAL" clId="{92684B87-DC9A-45B7-92E2-575CD0811D3E}" dt="2026-07-02T11:22:12.020" v="324" actId="478"/>
        <pc:sldMkLst>
          <pc:docMk/>
          <pc:sldMk cId="3120588895" sldId="356"/>
        </pc:sldMkLst>
        <pc:spChg chg="mod">
          <ac:chgData name="Батномин Тунгалаг" userId="f079779f-78c7-45e5-b277-420fccfac1eb" providerId="ADAL" clId="{92684B87-DC9A-45B7-92E2-575CD0811D3E}" dt="2026-07-02T11:22:10.411" v="323" actId="552"/>
          <ac:spMkLst>
            <pc:docMk/>
            <pc:sldMk cId="3120588895" sldId="356"/>
            <ac:spMk id="2" creationId="{3F5C5497-0FC1-E8D8-E52B-7A14DB5FF266}"/>
          </ac:spMkLst>
        </pc:spChg>
        <pc:spChg chg="add del mod">
          <ac:chgData name="Батномин Тунгалаг" userId="f079779f-78c7-45e5-b277-420fccfac1eb" providerId="ADAL" clId="{92684B87-DC9A-45B7-92E2-575CD0811D3E}" dt="2026-07-02T11:22:12.020" v="324" actId="478"/>
          <ac:spMkLst>
            <pc:docMk/>
            <pc:sldMk cId="3120588895" sldId="356"/>
            <ac:spMk id="3" creationId="{58DBF2A4-6ED4-2D3A-A35D-1AD5DEC92B87}"/>
          </ac:spMkLst>
        </pc:spChg>
        <pc:spChg chg="mod">
          <ac:chgData name="Батномин Тунгалаг" userId="f079779f-78c7-45e5-b277-420fccfac1eb" providerId="ADAL" clId="{92684B87-DC9A-45B7-92E2-575CD0811D3E}" dt="2026-07-02T10:02:50.167" v="72" actId="207"/>
          <ac:spMkLst>
            <pc:docMk/>
            <pc:sldMk cId="3120588895" sldId="356"/>
            <ac:spMk id="6" creationId="{D4B9F3BB-F582-836E-3011-A8D0F3A578EA}"/>
          </ac:spMkLst>
        </pc:spChg>
      </pc:sldChg>
      <pc:sldChg chg="addSp delSp modSp mod">
        <pc:chgData name="Батномин Тунгалаг" userId="f079779f-78c7-45e5-b277-420fccfac1eb" providerId="ADAL" clId="{92684B87-DC9A-45B7-92E2-575CD0811D3E}" dt="2026-07-02T11:22:41.338" v="380" actId="478"/>
        <pc:sldMkLst>
          <pc:docMk/>
          <pc:sldMk cId="2871373210" sldId="357"/>
        </pc:sldMkLst>
        <pc:spChg chg="mod">
          <ac:chgData name="Батномин Тунгалаг" userId="f079779f-78c7-45e5-b277-420fccfac1eb" providerId="ADAL" clId="{92684B87-DC9A-45B7-92E2-575CD0811D3E}" dt="2026-07-02T11:22:38.293" v="379" actId="552"/>
          <ac:spMkLst>
            <pc:docMk/>
            <pc:sldMk cId="2871373210" sldId="357"/>
            <ac:spMk id="2" creationId="{3F5C5497-0FC1-E8D8-E52B-7A14DB5FF266}"/>
          </ac:spMkLst>
        </pc:spChg>
        <pc:spChg chg="add del mod">
          <ac:chgData name="Батномин Тунгалаг" userId="f079779f-78c7-45e5-b277-420fccfac1eb" providerId="ADAL" clId="{92684B87-DC9A-45B7-92E2-575CD0811D3E}" dt="2026-07-02T11:22:23.767" v="340" actId="478"/>
          <ac:spMkLst>
            <pc:docMk/>
            <pc:sldMk cId="2871373210" sldId="357"/>
            <ac:spMk id="3" creationId="{9E4FD210-3AB4-6D36-E4E0-1CD351453665}"/>
          </ac:spMkLst>
        </pc:spChg>
        <pc:spChg chg="mod">
          <ac:chgData name="Батномин Тунгалаг" userId="f079779f-78c7-45e5-b277-420fccfac1eb" providerId="ADAL" clId="{92684B87-DC9A-45B7-92E2-575CD0811D3E}" dt="2026-07-02T10:02:52.835" v="73" actId="207"/>
          <ac:spMkLst>
            <pc:docMk/>
            <pc:sldMk cId="2871373210" sldId="357"/>
            <ac:spMk id="4" creationId="{2709B24F-6605-8228-5BBD-6C1C30E36F01}"/>
          </ac:spMkLst>
        </pc:spChg>
        <pc:spChg chg="add del mod">
          <ac:chgData name="Батномин Тунгалаг" userId="f079779f-78c7-45e5-b277-420fccfac1eb" providerId="ADAL" clId="{92684B87-DC9A-45B7-92E2-575CD0811D3E}" dt="2026-07-02T11:22:41.338" v="380" actId="478"/>
          <ac:spMkLst>
            <pc:docMk/>
            <pc:sldMk cId="2871373210" sldId="357"/>
            <ac:spMk id="5" creationId="{1FDC83B9-6C04-AB7F-324A-F261398524A0}"/>
          </ac:spMkLst>
        </pc:spChg>
      </pc:sldChg>
      <pc:sldMasterChg chg="modSldLayout">
        <pc:chgData name="Батномин Тунгалаг" userId="f079779f-78c7-45e5-b277-420fccfac1eb" providerId="ADAL" clId="{92684B87-DC9A-45B7-92E2-575CD0811D3E}" dt="2026-07-02T11:19:39.789" v="144" actId="20577"/>
        <pc:sldMasterMkLst>
          <pc:docMk/>
          <pc:sldMasterMk cId="2460954070" sldId="2147483660"/>
        </pc:sldMasterMkLst>
        <pc:sldLayoutChg chg="modSp mod">
          <pc:chgData name="Батномин Тунгалаг" userId="f079779f-78c7-45e5-b277-420fccfac1eb" providerId="ADAL" clId="{92684B87-DC9A-45B7-92E2-575CD0811D3E}" dt="2026-07-02T11:13:46.307" v="74" actId="207"/>
          <pc:sldLayoutMkLst>
            <pc:docMk/>
            <pc:sldMasterMk cId="2460954070" sldId="2147483660"/>
            <pc:sldLayoutMk cId="2385387890" sldId="2147483661"/>
          </pc:sldLayoutMkLst>
          <pc:spChg chg="mod">
            <ac:chgData name="Батномин Тунгалаг" userId="f079779f-78c7-45e5-b277-420fccfac1eb" providerId="ADAL" clId="{92684B87-DC9A-45B7-92E2-575CD0811D3E}" dt="2026-07-02T11:13:46.307" v="74" actId="207"/>
            <ac:spMkLst>
              <pc:docMk/>
              <pc:sldMasterMk cId="2460954070" sldId="2147483660"/>
              <pc:sldLayoutMk cId="2385387890" sldId="2147483661"/>
              <ac:spMk id="12" creationId="{4731B2C7-B2C8-C417-8F92-F383D717A942}"/>
            </ac:spMkLst>
          </pc:spChg>
          <pc:spChg chg="mod">
            <ac:chgData name="Батномин Тунгалаг" userId="f079779f-78c7-45e5-b277-420fccfac1eb" providerId="ADAL" clId="{92684B87-DC9A-45B7-92E2-575CD0811D3E}" dt="2026-07-02T09:55:57.910" v="12" actId="207"/>
            <ac:spMkLst>
              <pc:docMk/>
              <pc:sldMasterMk cId="2460954070" sldId="2147483660"/>
              <pc:sldLayoutMk cId="2385387890" sldId="2147483661"/>
              <ac:spMk id="13" creationId="{5360A1F9-29DC-79AA-C68B-DD865FCA6B5E}"/>
            </ac:spMkLst>
          </pc:spChg>
          <pc:spChg chg="mod">
            <ac:chgData name="Батномин Тунгалаг" userId="f079779f-78c7-45e5-b277-420fccfac1eb" providerId="ADAL" clId="{92684B87-DC9A-45B7-92E2-575CD0811D3E}" dt="2026-07-02T10:00:56.519" v="60" actId="207"/>
            <ac:spMkLst>
              <pc:docMk/>
              <pc:sldMasterMk cId="2460954070" sldId="2147483660"/>
              <pc:sldLayoutMk cId="2385387890" sldId="2147483661"/>
              <ac:spMk id="16" creationId="{9983B988-0F22-C6D2-1106-76E8D8D839EB}"/>
            </ac:spMkLst>
          </pc:spChg>
        </pc:sldLayoutChg>
        <pc:sldLayoutChg chg="addSp delSp modSp mod">
          <pc:chgData name="Батномин Тунгалаг" userId="f079779f-78c7-45e5-b277-420fccfac1eb" providerId="ADAL" clId="{92684B87-DC9A-45B7-92E2-575CD0811D3E}" dt="2026-07-02T11:19:35.070" v="138" actId="20577"/>
          <pc:sldLayoutMkLst>
            <pc:docMk/>
            <pc:sldMasterMk cId="2460954070" sldId="2147483660"/>
            <pc:sldLayoutMk cId="3146388984" sldId="2147483667"/>
          </pc:sldLayoutMkLst>
          <pc:spChg chg="add mod">
            <ac:chgData name="Батномин Тунгалаг" userId="f079779f-78c7-45e5-b277-420fccfac1eb" providerId="ADAL" clId="{92684B87-DC9A-45B7-92E2-575CD0811D3E}" dt="2026-07-02T11:15:52.589" v="85"/>
            <ac:spMkLst>
              <pc:docMk/>
              <pc:sldMasterMk cId="2460954070" sldId="2147483660"/>
              <pc:sldLayoutMk cId="3146388984" sldId="2147483667"/>
              <ac:spMk id="2" creationId="{761D8949-2016-F210-126C-1B16741850EE}"/>
            </ac:spMkLst>
          </pc:spChg>
          <pc:spChg chg="add mod">
            <ac:chgData name="Батномин Тунгалаг" userId="f079779f-78c7-45e5-b277-420fccfac1eb" providerId="ADAL" clId="{92684B87-DC9A-45B7-92E2-575CD0811D3E}" dt="2026-07-02T11:15:52.589" v="85"/>
            <ac:spMkLst>
              <pc:docMk/>
              <pc:sldMasterMk cId="2460954070" sldId="2147483660"/>
              <pc:sldLayoutMk cId="3146388984" sldId="2147483667"/>
              <ac:spMk id="3" creationId="{9D81B745-F0B3-AA99-EEBE-D390E5AC9D54}"/>
            </ac:spMkLst>
          </pc:spChg>
          <pc:spChg chg="add mod">
            <ac:chgData name="Батномин Тунгалаг" userId="f079779f-78c7-45e5-b277-420fccfac1eb" providerId="ADAL" clId="{92684B87-DC9A-45B7-92E2-575CD0811D3E}" dt="2026-07-02T11:15:52.589" v="85"/>
            <ac:spMkLst>
              <pc:docMk/>
              <pc:sldMasterMk cId="2460954070" sldId="2147483660"/>
              <pc:sldLayoutMk cId="3146388984" sldId="2147483667"/>
              <ac:spMk id="4" creationId="{3975BE26-D9B7-0587-ABC9-E8384A3303DB}"/>
            </ac:spMkLst>
          </pc:spChg>
          <pc:spChg chg="del mod">
            <ac:chgData name="Батномин Тунгалаг" userId="f079779f-78c7-45e5-b277-420fccfac1eb" providerId="ADAL" clId="{92684B87-DC9A-45B7-92E2-575CD0811D3E}" dt="2026-07-02T11:16:01.196" v="88" actId="478"/>
            <ac:spMkLst>
              <pc:docMk/>
              <pc:sldMasterMk cId="2460954070" sldId="2147483660"/>
              <pc:sldLayoutMk cId="3146388984" sldId="2147483667"/>
              <ac:spMk id="5" creationId="{D278B70A-1596-A34C-58BE-FABDB496418D}"/>
            </ac:spMkLst>
          </pc:spChg>
          <pc:spChg chg="del mod">
            <ac:chgData name="Батномин Тунгалаг" userId="f079779f-78c7-45e5-b277-420fccfac1eb" providerId="ADAL" clId="{92684B87-DC9A-45B7-92E2-575CD0811D3E}" dt="2026-07-02T11:16:00.457" v="87" actId="478"/>
            <ac:spMkLst>
              <pc:docMk/>
              <pc:sldMasterMk cId="2460954070" sldId="2147483660"/>
              <pc:sldLayoutMk cId="3146388984" sldId="2147483667"/>
              <ac:spMk id="6" creationId="{519848D4-18D3-D507-2688-214E1AD13406}"/>
            </ac:spMkLst>
          </pc:spChg>
          <pc:spChg chg="add mod">
            <ac:chgData name="Батномин Тунгалаг" userId="f079779f-78c7-45e5-b277-420fccfac1eb" providerId="ADAL" clId="{92684B87-DC9A-45B7-92E2-575CD0811D3E}" dt="2026-07-02T11:16:23.612" v="90" actId="207"/>
            <ac:spMkLst>
              <pc:docMk/>
              <pc:sldMasterMk cId="2460954070" sldId="2147483660"/>
              <pc:sldLayoutMk cId="3146388984" sldId="2147483667"/>
              <ac:spMk id="7" creationId="{8B7E2C4B-3626-205E-9C15-A81AE742E3F7}"/>
            </ac:spMkLst>
          </pc:spChg>
          <pc:spChg chg="add mod">
            <ac:chgData name="Батномин Тунгалаг" userId="f079779f-78c7-45e5-b277-420fccfac1eb" providerId="ADAL" clId="{92684B87-DC9A-45B7-92E2-575CD0811D3E}" dt="2026-07-02T11:16:39.210" v="91" actId="207"/>
            <ac:spMkLst>
              <pc:docMk/>
              <pc:sldMasterMk cId="2460954070" sldId="2147483660"/>
              <pc:sldLayoutMk cId="3146388984" sldId="2147483667"/>
              <ac:spMk id="8" creationId="{E2780BBF-2D96-05B5-9B97-F362AF83BED8}"/>
            </ac:spMkLst>
          </pc:spChg>
          <pc:spChg chg="add mod">
            <ac:chgData name="Батномин Тунгалаг" userId="f079779f-78c7-45e5-b277-420fccfac1eb" providerId="ADAL" clId="{92684B87-DC9A-45B7-92E2-575CD0811D3E}" dt="2026-07-02T11:16:43.939" v="92" actId="207"/>
            <ac:spMkLst>
              <pc:docMk/>
              <pc:sldMasterMk cId="2460954070" sldId="2147483660"/>
              <pc:sldLayoutMk cId="3146388984" sldId="2147483667"/>
              <ac:spMk id="9" creationId="{A980E427-52CE-2F05-3387-F8A982CC6718}"/>
            </ac:spMkLst>
          </pc:spChg>
          <pc:spChg chg="del mod">
            <ac:chgData name="Батномин Тунгалаг" userId="f079779f-78c7-45e5-b277-420fccfac1eb" providerId="ADAL" clId="{92684B87-DC9A-45B7-92E2-575CD0811D3E}" dt="2026-07-02T11:15:59.868" v="86" actId="478"/>
            <ac:spMkLst>
              <pc:docMk/>
              <pc:sldMasterMk cId="2460954070" sldId="2147483660"/>
              <pc:sldLayoutMk cId="3146388984" sldId="2147483667"/>
              <ac:spMk id="12" creationId="{D197436C-145A-A726-F318-FC9C39BCF060}"/>
            </ac:spMkLst>
          </pc:spChg>
          <pc:spChg chg="mod">
            <ac:chgData name="Батномин Тунгалаг" userId="f079779f-78c7-45e5-b277-420fccfac1eb" providerId="ADAL" clId="{92684B87-DC9A-45B7-92E2-575CD0811D3E}" dt="2026-07-02T11:19:35.070" v="138" actId="20577"/>
            <ac:spMkLst>
              <pc:docMk/>
              <pc:sldMasterMk cId="2460954070" sldId="2147483660"/>
              <pc:sldLayoutMk cId="3146388984" sldId="2147483667"/>
              <ac:spMk id="13" creationId="{A2503A2D-ACCD-AB9A-C58D-6D590798B732}"/>
            </ac:spMkLst>
          </pc:spChg>
          <pc:picChg chg="add mod">
            <ac:chgData name="Батномин Тунгалаг" userId="f079779f-78c7-45e5-b277-420fccfac1eb" providerId="ADAL" clId="{92684B87-DC9A-45B7-92E2-575CD0811D3E}" dt="2026-07-02T11:17:49.782" v="120" actId="1076"/>
            <ac:picMkLst>
              <pc:docMk/>
              <pc:sldMasterMk cId="2460954070" sldId="2147483660"/>
              <pc:sldLayoutMk cId="3146388984" sldId="2147483667"/>
              <ac:picMk id="10" creationId="{23F714B3-BC44-495C-7C46-AF12FCB0BA50}"/>
            </ac:picMkLst>
          </pc:picChg>
          <pc:picChg chg="del">
            <ac:chgData name="Батномин Тунгалаг" userId="f079779f-78c7-45e5-b277-420fccfac1eb" providerId="ADAL" clId="{92684B87-DC9A-45B7-92E2-575CD0811D3E}" dt="2026-07-02T11:17:38.604" v="94" actId="478"/>
            <ac:picMkLst>
              <pc:docMk/>
              <pc:sldMasterMk cId="2460954070" sldId="2147483660"/>
              <pc:sldLayoutMk cId="3146388984" sldId="2147483667"/>
              <ac:picMk id="14" creationId="{C12AAFC2-5D80-F6C4-3BC8-C3A173B6ECF8}"/>
            </ac:picMkLst>
          </pc:picChg>
        </pc:sldLayoutChg>
        <pc:sldLayoutChg chg="addSp delSp modSp mod">
          <pc:chgData name="Батномин Тунгалаг" userId="f079779f-78c7-45e5-b277-420fccfac1eb" providerId="ADAL" clId="{92684B87-DC9A-45B7-92E2-575CD0811D3E}" dt="2026-07-02T11:19:39.789" v="144" actId="20577"/>
          <pc:sldLayoutMkLst>
            <pc:docMk/>
            <pc:sldMasterMk cId="2460954070" sldId="2147483660"/>
            <pc:sldLayoutMk cId="3171841454" sldId="2147483668"/>
          </pc:sldLayoutMkLst>
          <pc:spChg chg="add mod">
            <ac:chgData name="Батномин Тунгалаг" userId="f079779f-78c7-45e5-b277-420fccfac1eb" providerId="ADAL" clId="{92684B87-DC9A-45B7-92E2-575CD0811D3E}" dt="2026-07-02T11:19:39.789" v="144" actId="20577"/>
            <ac:spMkLst>
              <pc:docMk/>
              <pc:sldMasterMk cId="2460954070" sldId="2147483660"/>
              <pc:sldLayoutMk cId="3171841454" sldId="2147483668"/>
              <ac:spMk id="3" creationId="{EB00B604-43F0-8FAE-DB2F-E91527D4F0D8}"/>
            </ac:spMkLst>
          </pc:spChg>
          <pc:spChg chg="mod">
            <ac:chgData name="Батномин Тунгалаг" userId="f079779f-78c7-45e5-b277-420fccfac1eb" providerId="ADAL" clId="{92684B87-DC9A-45B7-92E2-575CD0811D3E}" dt="2026-07-02T11:14:24.775" v="77" actId="207"/>
            <ac:spMkLst>
              <pc:docMk/>
              <pc:sldMasterMk cId="2460954070" sldId="2147483660"/>
              <pc:sldLayoutMk cId="3171841454" sldId="2147483668"/>
              <ac:spMk id="9" creationId="{90F4D9C2-374B-16C6-1490-811F8CA80AF5}"/>
            </ac:spMkLst>
          </pc:spChg>
          <pc:spChg chg="mod">
            <ac:chgData name="Батномин Тунгалаг" userId="f079779f-78c7-45e5-b277-420fccfac1eb" providerId="ADAL" clId="{92684B87-DC9A-45B7-92E2-575CD0811D3E}" dt="2026-07-02T11:14:36.146" v="80" actId="207"/>
            <ac:spMkLst>
              <pc:docMk/>
              <pc:sldMasterMk cId="2460954070" sldId="2147483660"/>
              <pc:sldLayoutMk cId="3171841454" sldId="2147483668"/>
              <ac:spMk id="10" creationId="{2326CA47-6131-5A30-E7AD-C80C3627250C}"/>
            </ac:spMkLst>
          </pc:spChg>
          <pc:spChg chg="del mod">
            <ac:chgData name="Батномин Тунгалаг" userId="f079779f-78c7-45e5-b277-420fccfac1eb" providerId="ADAL" clId="{92684B87-DC9A-45B7-92E2-575CD0811D3E}" dt="2026-07-02T11:18:20.797" v="124" actId="478"/>
            <ac:spMkLst>
              <pc:docMk/>
              <pc:sldMasterMk cId="2460954070" sldId="2147483660"/>
              <pc:sldLayoutMk cId="3171841454" sldId="2147483668"/>
              <ac:spMk id="12" creationId="{B740E3D5-8306-7A6A-3C2F-00D870B92146}"/>
            </ac:spMkLst>
          </pc:spChg>
          <pc:spChg chg="mod">
            <ac:chgData name="Батномин Тунгалаг" userId="f079779f-78c7-45e5-b277-420fccfac1eb" providerId="ADAL" clId="{92684B87-DC9A-45B7-92E2-575CD0811D3E}" dt="2026-07-02T11:14:31.376" v="79" actId="207"/>
            <ac:spMkLst>
              <pc:docMk/>
              <pc:sldMasterMk cId="2460954070" sldId="2147483660"/>
              <pc:sldLayoutMk cId="3171841454" sldId="2147483668"/>
              <ac:spMk id="13" creationId="{8023A62D-CC2B-1B69-8C60-FC0CF479A22D}"/>
            </ac:spMkLst>
          </pc:spChg>
          <pc:picChg chg="add mod">
            <ac:chgData name="Батномин Тунгалаг" userId="f079779f-78c7-45e5-b277-420fccfac1eb" providerId="ADAL" clId="{92684B87-DC9A-45B7-92E2-575CD0811D3E}" dt="2026-07-02T11:18:11.776" v="122"/>
            <ac:picMkLst>
              <pc:docMk/>
              <pc:sldMasterMk cId="2460954070" sldId="2147483660"/>
              <pc:sldLayoutMk cId="3171841454" sldId="2147483668"/>
              <ac:picMk id="2" creationId="{87B4CF19-607D-8D5E-8DD4-6C5AA9CD4122}"/>
            </ac:picMkLst>
          </pc:picChg>
          <pc:picChg chg="del">
            <ac:chgData name="Батномин Тунгалаг" userId="f079779f-78c7-45e5-b277-420fccfac1eb" providerId="ADAL" clId="{92684B87-DC9A-45B7-92E2-575CD0811D3E}" dt="2026-07-02T11:18:08.907" v="121" actId="478"/>
            <ac:picMkLst>
              <pc:docMk/>
              <pc:sldMasterMk cId="2460954070" sldId="2147483660"/>
              <pc:sldLayoutMk cId="3171841454" sldId="2147483668"/>
              <ac:picMk id="14" creationId="{5561AB0C-9E80-215D-6442-FD21628D4402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6CFDC3-4E2D-47BB-983A-E8798283509F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5075"/>
            <a:ext cx="592296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752747"/>
            <a:ext cx="5393690" cy="38886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80333"/>
            <a:ext cx="2921582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1" y="9380333"/>
            <a:ext cx="2921582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7F860-65C8-45FA-AA81-985222D58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075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7F860-65C8-45FA-AA81-985222D5806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05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731B2C7-B2C8-C417-8F92-F383D717A942}"/>
              </a:ext>
            </a:extLst>
          </p:cNvPr>
          <p:cNvSpPr/>
          <p:nvPr userDrawn="1"/>
        </p:nvSpPr>
        <p:spPr>
          <a:xfrm>
            <a:off x="50322" y="986575"/>
            <a:ext cx="360218" cy="46522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60A1F9-29DC-79AA-C68B-DD865FCA6B5E}"/>
              </a:ext>
            </a:extLst>
          </p:cNvPr>
          <p:cNvSpPr/>
          <p:nvPr userDrawn="1"/>
        </p:nvSpPr>
        <p:spPr>
          <a:xfrm>
            <a:off x="-9236" y="986575"/>
            <a:ext cx="360218" cy="46522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E2A6573-1421-182B-AAEB-AC315B6A8D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471"/>
          <a:stretch/>
        </p:blipFill>
        <p:spPr>
          <a:xfrm>
            <a:off x="636789" y="1000348"/>
            <a:ext cx="620673" cy="61957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Title 2">
            <a:extLst>
              <a:ext uri="{FF2B5EF4-FFF2-40B4-BE49-F238E27FC236}">
                <a16:creationId xmlns:a16="http://schemas.microsoft.com/office/drawing/2014/main" id="{9983B988-0F22-C6D2-1106-76E8D8D839EB}"/>
              </a:ext>
            </a:extLst>
          </p:cNvPr>
          <p:cNvSpPr txBox="1">
            <a:spLocks/>
          </p:cNvSpPr>
          <p:nvPr userDrawn="1"/>
        </p:nvSpPr>
        <p:spPr>
          <a:xfrm>
            <a:off x="948949" y="1435642"/>
            <a:ext cx="1343402" cy="289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mn-MN" sz="8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САНГИЙН ЯАМ</a:t>
            </a:r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2503A2D-ACCD-AB9A-C58D-6D590798B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947" y="117109"/>
            <a:ext cx="10515600" cy="546695"/>
          </a:xfrm>
        </p:spPr>
        <p:txBody>
          <a:bodyPr>
            <a:normAutofit/>
          </a:bodyPr>
          <a:lstStyle>
            <a:lvl1pPr>
              <a:defRPr sz="25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7E2C4B-3626-205E-9C15-A81AE742E3F7}"/>
              </a:ext>
            </a:extLst>
          </p:cNvPr>
          <p:cNvSpPr/>
          <p:nvPr userDrawn="1"/>
        </p:nvSpPr>
        <p:spPr>
          <a:xfrm>
            <a:off x="50322" y="986575"/>
            <a:ext cx="360218" cy="46522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780BBF-2D96-05B5-9B97-F362AF83BED8}"/>
              </a:ext>
            </a:extLst>
          </p:cNvPr>
          <p:cNvSpPr/>
          <p:nvPr userDrawn="1"/>
        </p:nvSpPr>
        <p:spPr>
          <a:xfrm>
            <a:off x="-9236" y="986575"/>
            <a:ext cx="360218" cy="46522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80E427-52CE-2F05-3387-F8A982CC6718}"/>
              </a:ext>
            </a:extLst>
          </p:cNvPr>
          <p:cNvSpPr txBox="1"/>
          <p:nvPr userDrawn="1"/>
        </p:nvSpPr>
        <p:spPr>
          <a:xfrm rot="16200000">
            <a:off x="-3241952" y="3244334"/>
            <a:ext cx="6858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n-MN" sz="18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ТӨСВИЙН ТӨСЛИЙН САНАЛ-2027</a:t>
            </a:r>
            <a:endParaRPr lang="en-US" sz="1800">
              <a:solidFill>
                <a:srgbClr val="00206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F714B3-BC44-495C-7C46-AF12FCB0BA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471"/>
          <a:stretch/>
        </p:blipFill>
        <p:spPr>
          <a:xfrm>
            <a:off x="100203" y="80670"/>
            <a:ext cx="620673" cy="61957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F4D9C2-374B-16C6-1490-811F8CA80AF5}"/>
              </a:ext>
            </a:extLst>
          </p:cNvPr>
          <p:cNvSpPr/>
          <p:nvPr userDrawn="1"/>
        </p:nvSpPr>
        <p:spPr>
          <a:xfrm>
            <a:off x="50322" y="986575"/>
            <a:ext cx="360218" cy="46522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26CA47-6131-5A30-E7AD-C80C3627250C}"/>
              </a:ext>
            </a:extLst>
          </p:cNvPr>
          <p:cNvSpPr/>
          <p:nvPr userDrawn="1"/>
        </p:nvSpPr>
        <p:spPr>
          <a:xfrm>
            <a:off x="-9236" y="986575"/>
            <a:ext cx="360218" cy="46522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23A62D-CC2B-1B69-8C60-FC0CF479A22D}"/>
              </a:ext>
            </a:extLst>
          </p:cNvPr>
          <p:cNvSpPr txBox="1"/>
          <p:nvPr userDrawn="1"/>
        </p:nvSpPr>
        <p:spPr>
          <a:xfrm rot="16200000">
            <a:off x="-3241952" y="3244334"/>
            <a:ext cx="6858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n-MN" sz="1800" b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ТӨСВИЙН ТӨСЛИЙН САНАЛ-2027</a:t>
            </a:r>
            <a:endParaRPr lang="en-US" sz="180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B4CF19-607D-8D5E-8DD4-6C5AA9CD41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471"/>
          <a:stretch/>
        </p:blipFill>
        <p:spPr>
          <a:xfrm>
            <a:off x="100203" y="80670"/>
            <a:ext cx="620673" cy="61957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B00B604-43F0-8FAE-DB2F-E91527D4F0D8}"/>
              </a:ext>
            </a:extLst>
          </p:cNvPr>
          <p:cNvSpPr txBox="1">
            <a:spLocks/>
          </p:cNvSpPr>
          <p:nvPr userDrawn="1"/>
        </p:nvSpPr>
        <p:spPr>
          <a:xfrm>
            <a:off x="853947" y="117109"/>
            <a:ext cx="10515600" cy="5466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8" r:id="rId3"/>
    <p:sldLayoutId id="2147483664" r:id="rId4"/>
    <p:sldLayoutId id="2147483665" r:id="rId5"/>
    <p:sldLayoutId id="2147483666" r:id="rId6"/>
    <p:sldLayoutId id="2147483669" r:id="rId7"/>
    <p:sldLayoutId id="2147483670" r:id="rId8"/>
    <p:sldLayoutId id="214748367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6912251-5C8F-EA48-63C6-B2B0926E910B}"/>
              </a:ext>
            </a:extLst>
          </p:cNvPr>
          <p:cNvSpPr txBox="1">
            <a:spLocks/>
          </p:cNvSpPr>
          <p:nvPr/>
        </p:nvSpPr>
        <p:spPr>
          <a:xfrm>
            <a:off x="551947" y="1905146"/>
            <a:ext cx="5974419" cy="290224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n-MN" sz="5000" b="1" err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ТЕЗ</a:t>
            </a:r>
            <a:r>
              <a:rPr lang="mn-MN" sz="50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НЭР </a:t>
            </a:r>
          </a:p>
          <a:p>
            <a:r>
              <a:rPr lang="mn-MN" sz="50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2027 ОНЫ  </a:t>
            </a:r>
          </a:p>
          <a:p>
            <a:r>
              <a:rPr lang="mn-MN" sz="50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ТӨСВИЙН САНАЛЫН</a:t>
            </a:r>
          </a:p>
          <a:p>
            <a:r>
              <a:rPr lang="mn-MN" sz="50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товч танилцуулга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1955B7B-78D9-CDEA-CD6F-6B34A3CC32DD}"/>
              </a:ext>
            </a:extLst>
          </p:cNvPr>
          <p:cNvSpPr txBox="1">
            <a:spLocks/>
          </p:cNvSpPr>
          <p:nvPr/>
        </p:nvSpPr>
        <p:spPr>
          <a:xfrm>
            <a:off x="551947" y="5301597"/>
            <a:ext cx="5772350" cy="457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32405C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202</a:t>
            </a:r>
            <a:r>
              <a:rPr lang="mn-MN" sz="2400" b="1">
                <a:solidFill>
                  <a:srgbClr val="32405C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6</a:t>
            </a:r>
            <a:r>
              <a:rPr lang="en-US" sz="2400" b="1">
                <a:solidFill>
                  <a:srgbClr val="32405C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 </a:t>
            </a:r>
            <a:r>
              <a:rPr lang="mn-MN" sz="2400" b="1">
                <a:solidFill>
                  <a:srgbClr val="32405C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он</a:t>
            </a:r>
            <a:endParaRPr lang="en-US" sz="2400" b="1">
              <a:solidFill>
                <a:srgbClr val="32405C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DBD4E57-E61F-68FC-F3E6-611AF67543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34" t="198" r="9771"/>
          <a:stretch/>
        </p:blipFill>
        <p:spPr>
          <a:xfrm>
            <a:off x="6858000" y="1003787"/>
            <a:ext cx="4567287" cy="4635013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74640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C5AAED78-3953-BF6F-567D-7687DF5A6CFF}"/>
              </a:ext>
            </a:extLst>
          </p:cNvPr>
          <p:cNvSpPr txBox="1">
            <a:spLocks/>
          </p:cNvSpPr>
          <p:nvPr/>
        </p:nvSpPr>
        <p:spPr>
          <a:xfrm>
            <a:off x="1686010" y="1187294"/>
            <a:ext cx="7081986" cy="334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mn-MN" sz="24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БОДЛОГО, ОНЦЛОХ ТӨСӨЛ, АРГА ХЭМЖЭЭ 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871700A4-3C10-7D0D-8DCE-FA4CE2C06082}"/>
              </a:ext>
            </a:extLst>
          </p:cNvPr>
          <p:cNvSpPr txBox="1">
            <a:spLocks/>
          </p:cNvSpPr>
          <p:nvPr/>
        </p:nvSpPr>
        <p:spPr>
          <a:xfrm>
            <a:off x="1686009" y="2283607"/>
            <a:ext cx="6514993" cy="334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mn-MN" sz="24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НИЙТ ТӨСВИЙН САНАЛ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0004B985-85FE-1CB2-C610-B6FC1A8499D5}"/>
              </a:ext>
            </a:extLst>
          </p:cNvPr>
          <p:cNvSpPr txBox="1">
            <a:spLocks/>
          </p:cNvSpPr>
          <p:nvPr/>
        </p:nvSpPr>
        <p:spPr>
          <a:xfrm>
            <a:off x="1686009" y="3379920"/>
            <a:ext cx="7153191" cy="334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mn-MN" sz="24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ТӨСВИЙН ОРЛОГЫН САНАЛ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C29B89E-A248-BFE4-E76E-A8B09E175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>
                <a:solidFill>
                  <a:srgbClr val="002060"/>
                </a:solidFill>
              </a:rPr>
              <a:t>АГУУЛГА</a:t>
            </a:r>
            <a:endParaRPr lang="en-US">
              <a:solidFill>
                <a:srgbClr val="002060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6BE3B0A-19B8-C178-50EA-E2F3127E7DE0}"/>
              </a:ext>
            </a:extLst>
          </p:cNvPr>
          <p:cNvGrpSpPr/>
          <p:nvPr/>
        </p:nvGrpSpPr>
        <p:grpSpPr>
          <a:xfrm>
            <a:off x="1154494" y="1080456"/>
            <a:ext cx="548640" cy="548640"/>
            <a:chOff x="1154494" y="1947231"/>
            <a:chExt cx="548640" cy="54864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0117E4-5654-24B7-8442-7B785BF7DD8B}"/>
                </a:ext>
              </a:extLst>
            </p:cNvPr>
            <p:cNvSpPr/>
            <p:nvPr/>
          </p:nvSpPr>
          <p:spPr>
            <a:xfrm>
              <a:off x="1154494" y="1947231"/>
              <a:ext cx="548640" cy="54864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endParaRPr>
            </a:p>
          </p:txBody>
        </p:sp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80675325-EF10-3D03-8F06-952A68A2B5B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1283479" y="2084391"/>
              <a:ext cx="290670" cy="274320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D0C12D9-949E-0923-2440-C1F6334CDF6F}"/>
              </a:ext>
            </a:extLst>
          </p:cNvPr>
          <p:cNvGrpSpPr/>
          <p:nvPr/>
        </p:nvGrpSpPr>
        <p:grpSpPr>
          <a:xfrm>
            <a:off x="1154494" y="2168788"/>
            <a:ext cx="548640" cy="548640"/>
            <a:chOff x="3069707" y="5917486"/>
            <a:chExt cx="548640" cy="54864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AD0A717-B167-DD7A-5255-DE2ADDE5C94E}"/>
                </a:ext>
              </a:extLst>
            </p:cNvPr>
            <p:cNvSpPr/>
            <p:nvPr/>
          </p:nvSpPr>
          <p:spPr>
            <a:xfrm>
              <a:off x="3069707" y="5917486"/>
              <a:ext cx="548640" cy="54864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endParaRPr>
            </a:p>
          </p:txBody>
        </p:sp>
        <p:pic>
          <p:nvPicPr>
            <p:cNvPr id="12" name="Picture 4">
              <a:extLst>
                <a:ext uri="{FF2B5EF4-FFF2-40B4-BE49-F238E27FC236}">
                  <a16:creationId xmlns:a16="http://schemas.microsoft.com/office/drawing/2014/main" id="{8808B26B-9EBD-B176-2460-609509D3798E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3184007" y="6056589"/>
              <a:ext cx="320040" cy="270434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79627C8-D466-264C-102A-ACD2E980AB1B}"/>
              </a:ext>
            </a:extLst>
          </p:cNvPr>
          <p:cNvGrpSpPr/>
          <p:nvPr/>
        </p:nvGrpSpPr>
        <p:grpSpPr>
          <a:xfrm>
            <a:off x="1154494" y="3257120"/>
            <a:ext cx="548640" cy="548640"/>
            <a:chOff x="4634555" y="4852258"/>
            <a:chExt cx="548640" cy="54864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42A50EB-FE0E-D579-302B-08C024E17B3C}"/>
                </a:ext>
              </a:extLst>
            </p:cNvPr>
            <p:cNvSpPr/>
            <p:nvPr/>
          </p:nvSpPr>
          <p:spPr>
            <a:xfrm>
              <a:off x="4634555" y="4852258"/>
              <a:ext cx="548640" cy="54864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098EFEA-B4C9-834C-0243-074CC2D7010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4769094" y="4989418"/>
              <a:ext cx="279562" cy="27432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0DC5825-5A6E-D735-13DD-C716D61FB7B3}"/>
              </a:ext>
            </a:extLst>
          </p:cNvPr>
          <p:cNvSpPr txBox="1">
            <a:spLocks/>
          </p:cNvSpPr>
          <p:nvPr/>
        </p:nvSpPr>
        <p:spPr>
          <a:xfrm>
            <a:off x="1686009" y="4476233"/>
            <a:ext cx="7153191" cy="334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mn-MN" sz="24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ТӨСВИЙН ЗАРЛАГЫН САНАЛ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CE062AA-F396-C15E-4A74-C750573D31AC}"/>
              </a:ext>
            </a:extLst>
          </p:cNvPr>
          <p:cNvGrpSpPr/>
          <p:nvPr/>
        </p:nvGrpSpPr>
        <p:grpSpPr>
          <a:xfrm>
            <a:off x="1154494" y="4345452"/>
            <a:ext cx="548640" cy="548640"/>
            <a:chOff x="4634555" y="4852258"/>
            <a:chExt cx="548640" cy="54864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463AEF04-BD0D-6BC6-16DB-D3D66FFCC952}"/>
                </a:ext>
              </a:extLst>
            </p:cNvPr>
            <p:cNvSpPr/>
            <p:nvPr/>
          </p:nvSpPr>
          <p:spPr>
            <a:xfrm>
              <a:off x="4634555" y="4852258"/>
              <a:ext cx="548640" cy="54864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endParaRPr>
            </a:p>
          </p:txBody>
        </p:sp>
        <p:pic>
          <p:nvPicPr>
            <p:cNvPr id="5" name="Picture 14">
              <a:extLst>
                <a:ext uri="{FF2B5EF4-FFF2-40B4-BE49-F238E27FC236}">
                  <a16:creationId xmlns:a16="http://schemas.microsoft.com/office/drawing/2014/main" id="{F575CE16-F238-69A8-A0FC-809DBA8345E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4769094" y="4989418"/>
              <a:ext cx="279562" cy="274320"/>
            </a:xfrm>
            <a:prstGeom prst="rect">
              <a:avLst/>
            </a:prstGeom>
          </p:spPr>
        </p:pic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7B62C55F-540B-FC09-01E4-594F03A87D45}"/>
              </a:ext>
            </a:extLst>
          </p:cNvPr>
          <p:cNvSpPr txBox="1">
            <a:spLocks/>
          </p:cNvSpPr>
          <p:nvPr/>
        </p:nvSpPr>
        <p:spPr>
          <a:xfrm>
            <a:off x="1686009" y="5572546"/>
            <a:ext cx="7153191" cy="334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mn-MN" sz="24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УЛСЫН ТӨСВИЙН ХӨРӨНГӨ ОРУУЛАЛТ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DCAFC06-D17A-9876-E9F3-D1488661B2D2}"/>
              </a:ext>
            </a:extLst>
          </p:cNvPr>
          <p:cNvGrpSpPr/>
          <p:nvPr/>
        </p:nvGrpSpPr>
        <p:grpSpPr>
          <a:xfrm>
            <a:off x="1171619" y="5433785"/>
            <a:ext cx="548640" cy="548640"/>
            <a:chOff x="4634555" y="4852258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27F32DF-6BF8-8DAE-F3E6-7190A02C0EB9}"/>
                </a:ext>
              </a:extLst>
            </p:cNvPr>
            <p:cNvSpPr/>
            <p:nvPr/>
          </p:nvSpPr>
          <p:spPr>
            <a:xfrm>
              <a:off x="4634555" y="4852258"/>
              <a:ext cx="548640" cy="54864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endParaRPr>
            </a:p>
          </p:txBody>
        </p:sp>
        <p:pic>
          <p:nvPicPr>
            <p:cNvPr id="13" name="Picture 14">
              <a:extLst>
                <a:ext uri="{FF2B5EF4-FFF2-40B4-BE49-F238E27FC236}">
                  <a16:creationId xmlns:a16="http://schemas.microsoft.com/office/drawing/2014/main" id="{7E20E20E-5182-3FED-AECF-026D7BA3CDA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4769094" y="4989418"/>
              <a:ext cx="279562" cy="274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4872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0BF44-D674-09DF-7A5A-E197A720467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3947" y="117109"/>
            <a:ext cx="10515600" cy="546695"/>
          </a:xfrm>
        </p:spPr>
        <p:txBody>
          <a:bodyPr>
            <a:normAutofit/>
          </a:bodyPr>
          <a:lstStyle/>
          <a:p>
            <a:r>
              <a:rPr lang="mn-MN" sz="25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БОДЛОГО, ОНЦЛОХ ТӨСӨЛ, АРГА ХЭМЖЭЭ </a:t>
            </a:r>
          </a:p>
        </p:txBody>
      </p:sp>
      <p:sp>
        <p:nvSpPr>
          <p:cNvPr id="3" name="TextBox 43">
            <a:extLst>
              <a:ext uri="{FF2B5EF4-FFF2-40B4-BE49-F238E27FC236}">
                <a16:creationId xmlns:a16="http://schemas.microsoft.com/office/drawing/2014/main" id="{E545F65E-36E5-86CF-9AFD-A0CE8DAF1FD6}"/>
              </a:ext>
            </a:extLst>
          </p:cNvPr>
          <p:cNvSpPr txBox="1"/>
          <p:nvPr/>
        </p:nvSpPr>
        <p:spPr>
          <a:xfrm>
            <a:off x="9944100" y="233690"/>
            <a:ext cx="177904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>
              <a:defRPr/>
            </a:pPr>
            <a:r>
              <a:rPr lang="mn-MN" sz="1100" i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/ТЭРБУМ ТӨГРӨГ/</a:t>
            </a:r>
            <a:endParaRPr lang="en-US" sz="1100" i="1">
              <a:solidFill>
                <a:srgbClr val="00206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136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7F318-5E5F-AFB6-0BA8-8E9E7D93A53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3947" y="117109"/>
            <a:ext cx="10515600" cy="546695"/>
          </a:xfrm>
        </p:spPr>
        <p:txBody>
          <a:bodyPr>
            <a:normAutofit/>
          </a:bodyPr>
          <a:lstStyle/>
          <a:p>
            <a:r>
              <a:rPr lang="mn-MN" sz="25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НИЙТ ТӨСВИЙН САНАЛ</a:t>
            </a:r>
          </a:p>
        </p:txBody>
      </p:sp>
      <p:sp>
        <p:nvSpPr>
          <p:cNvPr id="6" name="TextBox 43">
            <a:extLst>
              <a:ext uri="{FF2B5EF4-FFF2-40B4-BE49-F238E27FC236}">
                <a16:creationId xmlns:a16="http://schemas.microsoft.com/office/drawing/2014/main" id="{B14743C9-7EFE-CEA0-A1EB-0079B516AF54}"/>
              </a:ext>
            </a:extLst>
          </p:cNvPr>
          <p:cNvSpPr txBox="1"/>
          <p:nvPr/>
        </p:nvSpPr>
        <p:spPr>
          <a:xfrm>
            <a:off x="9944100" y="233690"/>
            <a:ext cx="177904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>
              <a:defRPr/>
            </a:pPr>
            <a:r>
              <a:rPr lang="mn-MN" sz="1100" i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/ТЭРБУМ ТӨГРӨГ/</a:t>
            </a:r>
            <a:endParaRPr lang="en-US" sz="1100" i="1">
              <a:solidFill>
                <a:srgbClr val="00206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692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5497-0FC1-E8D8-E52B-7A14DB5FF26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3947" y="117109"/>
            <a:ext cx="10515600" cy="546695"/>
          </a:xfrm>
        </p:spPr>
        <p:txBody>
          <a:bodyPr>
            <a:normAutofit/>
          </a:bodyPr>
          <a:lstStyle/>
          <a:p>
            <a:r>
              <a:rPr lang="mn-MN" sz="25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ТӨСВИЙН ОРЛОГЫН САНАЛ</a:t>
            </a:r>
          </a:p>
        </p:txBody>
      </p:sp>
      <p:sp>
        <p:nvSpPr>
          <p:cNvPr id="31" name="TextBox 43">
            <a:extLst>
              <a:ext uri="{FF2B5EF4-FFF2-40B4-BE49-F238E27FC236}">
                <a16:creationId xmlns:a16="http://schemas.microsoft.com/office/drawing/2014/main" id="{EC0CA845-2E11-5244-39EF-E4F0CDC5D2F9}"/>
              </a:ext>
            </a:extLst>
          </p:cNvPr>
          <p:cNvSpPr txBox="1"/>
          <p:nvPr/>
        </p:nvSpPr>
        <p:spPr>
          <a:xfrm>
            <a:off x="9944100" y="233690"/>
            <a:ext cx="177904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>
              <a:defRPr/>
            </a:pPr>
            <a:r>
              <a:rPr lang="mn-MN" sz="1100" i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/ТЭРБУМ ТӨГРӨГ/</a:t>
            </a:r>
            <a:endParaRPr lang="en-US" sz="1100" i="1">
              <a:solidFill>
                <a:srgbClr val="00206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086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5497-0FC1-E8D8-E52B-7A14DB5FF26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3947" y="117109"/>
            <a:ext cx="10515600" cy="546695"/>
          </a:xfrm>
        </p:spPr>
        <p:txBody>
          <a:bodyPr>
            <a:normAutofit/>
          </a:bodyPr>
          <a:lstStyle/>
          <a:p>
            <a:r>
              <a:rPr lang="mn-MN" sz="25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ТӨСВИЙН ЗАРЛАГЫН САНАЛ</a:t>
            </a:r>
          </a:p>
        </p:txBody>
      </p:sp>
      <p:sp>
        <p:nvSpPr>
          <p:cNvPr id="6" name="TextBox 43">
            <a:extLst>
              <a:ext uri="{FF2B5EF4-FFF2-40B4-BE49-F238E27FC236}">
                <a16:creationId xmlns:a16="http://schemas.microsoft.com/office/drawing/2014/main" id="{D4B9F3BB-F582-836E-3011-A8D0F3A578EA}"/>
              </a:ext>
            </a:extLst>
          </p:cNvPr>
          <p:cNvSpPr txBox="1"/>
          <p:nvPr/>
        </p:nvSpPr>
        <p:spPr>
          <a:xfrm>
            <a:off x="9944100" y="233690"/>
            <a:ext cx="177904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>
              <a:defRPr/>
            </a:pPr>
            <a:r>
              <a:rPr lang="mn-MN" sz="1100" i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/ТЭРБУМ ТӨГРӨГ/</a:t>
            </a:r>
            <a:endParaRPr lang="en-US" sz="1100" i="1">
              <a:solidFill>
                <a:srgbClr val="00206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588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5497-0FC1-E8D8-E52B-7A14DB5FF26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3947" y="117109"/>
            <a:ext cx="10515600" cy="546695"/>
          </a:xfrm>
        </p:spPr>
        <p:txBody>
          <a:bodyPr>
            <a:normAutofit/>
          </a:bodyPr>
          <a:lstStyle/>
          <a:p>
            <a:r>
              <a:rPr lang="mn-MN" sz="25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УЛСЫН ТӨСВИЙН ХӨРӨНГӨ ОРУУЛАЛТ</a:t>
            </a:r>
            <a:endParaRPr lang="en-US" sz="2500" b="1">
              <a:solidFill>
                <a:srgbClr val="00206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" name="TextBox 43">
            <a:extLst>
              <a:ext uri="{FF2B5EF4-FFF2-40B4-BE49-F238E27FC236}">
                <a16:creationId xmlns:a16="http://schemas.microsoft.com/office/drawing/2014/main" id="{2709B24F-6605-8228-5BBD-6C1C30E36F01}"/>
              </a:ext>
            </a:extLst>
          </p:cNvPr>
          <p:cNvSpPr txBox="1"/>
          <p:nvPr/>
        </p:nvSpPr>
        <p:spPr>
          <a:xfrm>
            <a:off x="9944100" y="233690"/>
            <a:ext cx="177904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>
              <a:defRPr/>
            </a:pPr>
            <a:r>
              <a:rPr lang="mn-MN" sz="1100" i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/ТЭРБУМ ТӨГРӨГ/</a:t>
            </a:r>
            <a:endParaRPr lang="en-US" sz="1100" i="1">
              <a:solidFill>
                <a:srgbClr val="00206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373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F195EA2-6234-19F9-7B80-99D68A143E71}"/>
              </a:ext>
            </a:extLst>
          </p:cNvPr>
          <p:cNvSpPr txBox="1"/>
          <p:nvPr/>
        </p:nvSpPr>
        <p:spPr>
          <a:xfrm>
            <a:off x="728803" y="2977833"/>
            <a:ext cx="1182605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4500" b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АНХААРАЛ ХАНДУУЛСАНД БАЯРЛАЛАА</a:t>
            </a:r>
            <a:r>
              <a:rPr lang="en-US" sz="4500" b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!</a:t>
            </a:r>
            <a:endParaRPr lang="mn-MN" sz="4500" b="1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944F27-764F-B0E9-C905-1A38EF1446A8}"/>
              </a:ext>
            </a:extLst>
          </p:cNvPr>
          <p:cNvSpPr txBox="1"/>
          <p:nvPr/>
        </p:nvSpPr>
        <p:spPr>
          <a:xfrm>
            <a:off x="562857" y="2404988"/>
            <a:ext cx="6026479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45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АНХААРАЛ ХАНДУУЛСАНД БАЯРЛАЛАА</a:t>
            </a:r>
            <a:r>
              <a:rPr lang="en-US" sz="45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!</a:t>
            </a:r>
            <a:endParaRPr lang="mn-MN" sz="4500" b="1">
              <a:solidFill>
                <a:srgbClr val="00206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5ABF2726-4A45-69F3-5BA3-A0B287F70BED}"/>
              </a:ext>
            </a:extLst>
          </p:cNvPr>
          <p:cNvSpPr txBox="1">
            <a:spLocks/>
          </p:cNvSpPr>
          <p:nvPr/>
        </p:nvSpPr>
        <p:spPr>
          <a:xfrm>
            <a:off x="551947" y="5301597"/>
            <a:ext cx="5772350" cy="457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202</a:t>
            </a:r>
            <a:r>
              <a:rPr lang="mn-MN" sz="24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6</a:t>
            </a:r>
            <a:r>
              <a:rPr lang="en-US" sz="24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 </a:t>
            </a:r>
            <a:r>
              <a:rPr lang="mn-MN" sz="2400" b="1">
                <a:solidFill>
                  <a:srgbClr val="00206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он</a:t>
            </a:r>
            <a:endParaRPr lang="en-US" sz="2400" b="1">
              <a:solidFill>
                <a:srgbClr val="002060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41327B-8224-6043-402E-165A9EAF4B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20"/>
          <a:stretch/>
        </p:blipFill>
        <p:spPr>
          <a:xfrm>
            <a:off x="6858000" y="990600"/>
            <a:ext cx="4570247" cy="4648200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99570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6C1805E2CC9A4BA3C234F560482DBC" ma:contentTypeVersion="3" ma:contentTypeDescription="Create a new document." ma:contentTypeScope="" ma:versionID="f5d0f14a2827e6559b94d26dc3df131c">
  <xsd:schema xmlns:xsd="http://www.w3.org/2001/XMLSchema" xmlns:xs="http://www.w3.org/2001/XMLSchema" xmlns:p="http://schemas.microsoft.com/office/2006/metadata/properties" xmlns:ns2="aff21d12-fa88-4613-af25-b053675b1739" targetNamespace="http://schemas.microsoft.com/office/2006/metadata/properties" ma:root="true" ma:fieldsID="5a97b721477544c2e846481ed20ead06" ns2:_="">
    <xsd:import namespace="aff21d12-fa88-4613-af25-b053675b17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21d12-fa88-4613-af25-b053675b17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57F74B-B68B-4638-8B25-60EC86213B0F}">
  <ds:schemaRefs>
    <ds:schemaRef ds:uri="aff21d12-fa88-4613-af25-b053675b173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3651FC4-67B3-40A9-A267-FB19673434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91D4E7-D282-446C-AFC1-2345F65B014F}">
  <ds:schemaRefs>
    <ds:schemaRef ds:uri="aff21d12-fa88-4613-af25-b053675b17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8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АГУУЛГА</vt:lpstr>
      <vt:lpstr>БОДЛОГО, ОНЦЛОХ ТӨСӨЛ, АРГА ХЭМЖЭЭ </vt:lpstr>
      <vt:lpstr>НИЙТ ТӨСВИЙН САНАЛ</vt:lpstr>
      <vt:lpstr>ТӨСВИЙН ОРЛОГЫН САНАЛ</vt:lpstr>
      <vt:lpstr>ТӨСВИЙН ЗАРЛАГЫН САНАЛ</vt:lpstr>
      <vt:lpstr>УЛСЫН ТӨСВИЙН ХӨРӨНГӨ ОРУУЛАЛТ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Хангал Рэнцэндорж</dc:creator>
  <cp:revision>1</cp:revision>
  <dcterms:created xsi:type="dcterms:W3CDTF">2023-05-16T03:32:33Z</dcterms:created>
  <dcterms:modified xsi:type="dcterms:W3CDTF">2026-07-03T02:04:52Z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0x010100636C1805E2CC9A4BA3C234F560482DBC</vt:lpwstr>
  </property>
  <property fmtid="{D5CDD505-2E9C-101B-9397-08002B2CF9AE}" pid="3" name="Order">
    <vt:r8>13600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SharedWithUsers">
    <vt:lpwstr>23;#Анар Батбаяр</vt:lpwstr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